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1" d="100"/>
          <a:sy n="31" d="100"/>
        </p:scale>
        <p:origin x="-1171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09094-95BF-4987-909F-93C65D1A3B52}" type="datetimeFigureOut">
              <a:rPr lang="en-US" smtClean="0"/>
              <a:t>4/16/2011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5F87A-2C10-4F86-B05A-867AAD8193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09094-95BF-4987-909F-93C65D1A3B52}" type="datetimeFigureOut">
              <a:rPr lang="en-US" smtClean="0"/>
              <a:t>4/16/2011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5F87A-2C10-4F86-B05A-867AAD8193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09094-95BF-4987-909F-93C65D1A3B52}" type="datetimeFigureOut">
              <a:rPr lang="en-US" smtClean="0"/>
              <a:t>4/16/2011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5F87A-2C10-4F86-B05A-867AAD8193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09094-95BF-4987-909F-93C65D1A3B52}" type="datetimeFigureOut">
              <a:rPr lang="en-US" smtClean="0"/>
              <a:t>4/16/2011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5F87A-2C10-4F86-B05A-867AAD8193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09094-95BF-4987-909F-93C65D1A3B52}" type="datetimeFigureOut">
              <a:rPr lang="en-US" smtClean="0"/>
              <a:t>4/16/2011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5F87A-2C10-4F86-B05A-867AAD8193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09094-95BF-4987-909F-93C65D1A3B52}" type="datetimeFigureOut">
              <a:rPr lang="en-US" smtClean="0"/>
              <a:t>4/16/2011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5F87A-2C10-4F86-B05A-867AAD8193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09094-95BF-4987-909F-93C65D1A3B52}" type="datetimeFigureOut">
              <a:rPr lang="en-US" smtClean="0"/>
              <a:t>4/16/2011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5F87A-2C10-4F86-B05A-867AAD8193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09094-95BF-4987-909F-93C65D1A3B52}" type="datetimeFigureOut">
              <a:rPr lang="en-US" smtClean="0"/>
              <a:t>4/16/2011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5F87A-2C10-4F86-B05A-867AAD8193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09094-95BF-4987-909F-93C65D1A3B52}" type="datetimeFigureOut">
              <a:rPr lang="en-US" smtClean="0"/>
              <a:t>4/16/2011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5F87A-2C10-4F86-B05A-867AAD8193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09094-95BF-4987-909F-93C65D1A3B52}" type="datetimeFigureOut">
              <a:rPr lang="en-US" smtClean="0"/>
              <a:t>4/16/2011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5F87A-2C10-4F86-B05A-867AAD8193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09094-95BF-4987-909F-93C65D1A3B52}" type="datetimeFigureOut">
              <a:rPr lang="en-US" smtClean="0"/>
              <a:t>4/16/2011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5F87A-2C10-4F86-B05A-867AAD8193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209094-95BF-4987-909F-93C65D1A3B52}" type="datetimeFigureOut">
              <a:rPr lang="en-US" smtClean="0"/>
              <a:t>4/16/2011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15F87A-2C10-4F86-B05A-867AAD8193C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Owner\Music\iTunes\iTunes%20Media\Music\The%20One%20AM%20Radio\Heaven%20Is%20Attached%20By%20a%20Slender%20Thread\04%20In%20a%20City%20Without%20Seasons.m4a" TargetMode="Externa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1"/>
            <a:ext cx="7772400" cy="6095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 City Without Seasons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00600"/>
            <a:ext cx="6400800" cy="838200"/>
          </a:xfrm>
        </p:spPr>
        <p:txBody>
          <a:bodyPr/>
          <a:lstStyle/>
          <a:p>
            <a:r>
              <a:rPr lang="en-US" dirty="0" smtClean="0"/>
              <a:t>The One AM Radio</a:t>
            </a:r>
            <a:endParaRPr lang="en-US" dirty="0"/>
          </a:p>
        </p:txBody>
      </p:sp>
      <p:pic>
        <p:nvPicPr>
          <p:cNvPr id="4" name="04 In a City Without Seasons.m4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448175" y="3305175"/>
            <a:ext cx="244475" cy="244475"/>
          </a:xfrm>
          <a:prstGeom prst="rect">
            <a:avLst/>
          </a:prstGeom>
        </p:spPr>
      </p:pic>
      <p:pic>
        <p:nvPicPr>
          <p:cNvPr id="11266" name="Picture 2" descr="The One AM Radi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0" y="1676400"/>
            <a:ext cx="2857500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8</Words>
  <Application>Microsoft Office PowerPoint</Application>
  <PresentationFormat>On-screen Show (4:3)</PresentationFormat>
  <Paragraphs>2</Paragraphs>
  <Slides>1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A City Without Seasons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City Without Seasons</dc:title>
  <dc:creator>Jamie</dc:creator>
  <cp:lastModifiedBy>Jamie</cp:lastModifiedBy>
  <cp:revision>1</cp:revision>
  <dcterms:created xsi:type="dcterms:W3CDTF">2011-04-17T05:24:34Z</dcterms:created>
  <dcterms:modified xsi:type="dcterms:W3CDTF">2011-04-17T05:30:45Z</dcterms:modified>
</cp:coreProperties>
</file>